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08" d="100"/>
          <a:sy n="108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9D7B9-B50C-094C-94A8-DFC19B0F2C7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647BD-9F0C-2F47-99F4-FAF1C7234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39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B5C08-8369-B541-AB38-4A63A0FAF86E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38E49-30E0-984C-8066-BA90EA1A9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08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06ECF-AD68-1148-80C3-275C8BA2DF4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FF651-0D6E-014E-A572-0699D3D58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31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BBBE6-A1AA-634D-89C4-2F4D121AACAF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B4E5-56E9-A846-BE99-23CA8EFC0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23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F7C85-417F-C942-868C-4B6ADE0E3692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A8962-70FE-E248-AEE3-1B4FDECBF7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6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E046-B307-9B4C-A1D0-97D18BD5792C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C665-2260-9D4F-815B-B769AC9ECC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67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D0954-75DE-DE46-97B6-850542DBCE73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E4A5F-59A9-E449-9B65-166A04BAB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135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32D54-B466-7B49-82DE-BF463D86D2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3B3E6-3ACC-C949-BFB8-DCD94A384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86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1655-80CE-7D4C-AF25-3CB876571B99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DACBC-8AFC-2A43-B354-3D12D1461D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964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B6C3-987A-594D-9A5E-624E63E320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CBB16-0143-1846-A6EA-627E7555F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85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10CFE-3525-4443-B41F-E4E8D1963EB4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5A423-9962-E84E-95D7-099FEFBBF1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70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746B7474-3E54-9246-804A-F18CFC907836}" type="datetime1">
              <a:rPr lang="en-US"/>
              <a:pPr>
                <a:defRPr/>
              </a:pPr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9ED017CD-8002-9149-BC70-7E760A2454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819400"/>
            <a:ext cx="7189787" cy="24003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Thomas Demand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49" y="0"/>
            <a:ext cx="4505401" cy="5638800"/>
          </a:xfrm>
        </p:spPr>
      </p:pic>
    </p:spTree>
    <p:extLst>
      <p:ext uri="{BB962C8B-B14F-4D97-AF65-F5344CB8AC3E}">
        <p14:creationId xmlns:p14="http://schemas.microsoft.com/office/powerpoint/2010/main" val="72273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381506"/>
            <a:ext cx="7048500" cy="2875788"/>
          </a:xfrm>
        </p:spPr>
      </p:pic>
    </p:spTree>
    <p:extLst>
      <p:ext uri="{BB962C8B-B14F-4D97-AF65-F5344CB8AC3E}">
        <p14:creationId xmlns:p14="http://schemas.microsoft.com/office/powerpoint/2010/main" val="416136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59912"/>
            <a:ext cx="7048500" cy="5518975"/>
          </a:xfrm>
        </p:spPr>
      </p:pic>
    </p:spTree>
    <p:extLst>
      <p:ext uri="{BB962C8B-B14F-4D97-AF65-F5344CB8AC3E}">
        <p14:creationId xmlns:p14="http://schemas.microsoft.com/office/powerpoint/2010/main" val="3914553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482822"/>
            <a:ext cx="7048500" cy="4673155"/>
          </a:xfrm>
        </p:spPr>
      </p:pic>
    </p:spTree>
    <p:extLst>
      <p:ext uri="{BB962C8B-B14F-4D97-AF65-F5344CB8AC3E}">
        <p14:creationId xmlns:p14="http://schemas.microsoft.com/office/powerpoint/2010/main" val="3914553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345376"/>
            <a:ext cx="7048500" cy="4948047"/>
          </a:xfrm>
        </p:spPr>
      </p:pic>
    </p:spTree>
    <p:extLst>
      <p:ext uri="{BB962C8B-B14F-4D97-AF65-F5344CB8AC3E}">
        <p14:creationId xmlns:p14="http://schemas.microsoft.com/office/powerpoint/2010/main" val="3051758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154186"/>
            <a:ext cx="7048500" cy="5330428"/>
          </a:xfrm>
        </p:spPr>
      </p:pic>
    </p:spTree>
    <p:extLst>
      <p:ext uri="{BB962C8B-B14F-4D97-AF65-F5344CB8AC3E}">
        <p14:creationId xmlns:p14="http://schemas.microsoft.com/office/powerpoint/2010/main" val="2377171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792956"/>
            <a:ext cx="7048500" cy="4052887"/>
          </a:xfrm>
        </p:spPr>
      </p:pic>
    </p:spTree>
    <p:extLst>
      <p:ext uri="{BB962C8B-B14F-4D97-AF65-F5344CB8AC3E}">
        <p14:creationId xmlns:p14="http://schemas.microsoft.com/office/powerpoint/2010/main" val="72273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858" y="0"/>
            <a:ext cx="4212183" cy="5638800"/>
          </a:xfrm>
        </p:spPr>
      </p:pic>
    </p:spTree>
    <p:extLst>
      <p:ext uri="{BB962C8B-B14F-4D97-AF65-F5344CB8AC3E}">
        <p14:creationId xmlns:p14="http://schemas.microsoft.com/office/powerpoint/2010/main" val="3051758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Thomas Demand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545" y="0"/>
            <a:ext cx="6602810" cy="5638800"/>
          </a:xfrm>
        </p:spPr>
      </p:pic>
    </p:spTree>
    <p:extLst>
      <p:ext uri="{BB962C8B-B14F-4D97-AF65-F5344CB8AC3E}">
        <p14:creationId xmlns:p14="http://schemas.microsoft.com/office/powerpoint/2010/main" val="2377171562"/>
      </p:ext>
    </p:extLst>
  </p:cSld>
  <p:clrMapOvr>
    <a:masterClrMapping/>
  </p:clrMapOvr>
</p:sld>
</file>

<file path=ppt/theme/theme1.xml><?xml version="1.0" encoding="utf-8"?>
<a:theme xmlns:a="http://schemas.openxmlformats.org/drawingml/2006/main" name="Demand, Thoma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Demand, Thomas</Template>
  <TotalTime>0</TotalTime>
  <Words>20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Demand, Thomas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Hasan, Hamza</dc:creator>
  <cp:lastModifiedBy>Hasan, Hamza</cp:lastModifiedBy>
  <cp:revision>1</cp:revision>
  <dcterms:created xsi:type="dcterms:W3CDTF">2011-10-25T06:46:30Z</dcterms:created>
  <dcterms:modified xsi:type="dcterms:W3CDTF">2011-10-25T06:46:46Z</dcterms:modified>
</cp:coreProperties>
</file>